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46"/>
  </p:normalViewPr>
  <p:slideViewPr>
    <p:cSldViewPr snapToGrid="0" snapToObjects="1">
      <p:cViewPr varScale="1">
        <p:scale>
          <a:sx n="48" d="100"/>
          <a:sy n="48" d="100"/>
        </p:scale>
        <p:origin x="22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DB31-28C7-344D-A4C8-761EB452A936}" type="datetimeFigureOut">
              <a:rPr lang="fr-FR" smtClean="0"/>
              <a:t>08/01/2019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944D-1425-A745-B31F-D0EA8D1EE1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830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DB31-28C7-344D-A4C8-761EB452A936}" type="datetimeFigureOut">
              <a:rPr lang="fr-FR" smtClean="0"/>
              <a:t>08/01/2019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944D-1425-A745-B31F-D0EA8D1EE1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802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DB31-28C7-344D-A4C8-761EB452A936}" type="datetimeFigureOut">
              <a:rPr lang="fr-FR" smtClean="0"/>
              <a:t>08/01/2019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944D-1425-A745-B31F-D0EA8D1EE1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84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DB31-28C7-344D-A4C8-761EB452A936}" type="datetimeFigureOut">
              <a:rPr lang="fr-FR" smtClean="0"/>
              <a:t>08/01/2019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944D-1425-A745-B31F-D0EA8D1EE1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335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DB31-28C7-344D-A4C8-761EB452A936}" type="datetimeFigureOut">
              <a:rPr lang="fr-FR" smtClean="0"/>
              <a:t>08/01/2019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944D-1425-A745-B31F-D0EA8D1EE1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366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DB31-28C7-344D-A4C8-761EB452A936}" type="datetimeFigureOut">
              <a:rPr lang="fr-FR" smtClean="0"/>
              <a:t>08/01/2019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944D-1425-A745-B31F-D0EA8D1EE1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8188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DB31-28C7-344D-A4C8-761EB452A936}" type="datetimeFigureOut">
              <a:rPr lang="fr-FR" smtClean="0"/>
              <a:t>08/01/2019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944D-1425-A745-B31F-D0EA8D1EE1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326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DB31-28C7-344D-A4C8-761EB452A936}" type="datetimeFigureOut">
              <a:rPr lang="fr-FR" smtClean="0"/>
              <a:t>08/01/2019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944D-1425-A745-B31F-D0EA8D1EE1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43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DB31-28C7-344D-A4C8-761EB452A936}" type="datetimeFigureOut">
              <a:rPr lang="fr-FR" smtClean="0"/>
              <a:t>08/01/2019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944D-1425-A745-B31F-D0EA8D1EE1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521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DB31-28C7-344D-A4C8-761EB452A936}" type="datetimeFigureOut">
              <a:rPr lang="fr-FR" smtClean="0"/>
              <a:t>08/01/2019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944D-1425-A745-B31F-D0EA8D1EE1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3810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6DB31-28C7-344D-A4C8-761EB452A936}" type="datetimeFigureOut">
              <a:rPr lang="fr-FR" smtClean="0"/>
              <a:t>08/01/2019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F944D-1425-A745-B31F-D0EA8D1EE1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75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6DB31-28C7-344D-A4C8-761EB452A936}" type="datetimeFigureOut">
              <a:rPr lang="fr-FR" smtClean="0"/>
              <a:t>08/01/2019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F944D-1425-A745-B31F-D0EA8D1EE1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81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bm.box.com/shared/static/dmba6t5311ko522zzyrgjf87iu0al7rd">
            <a:extLst>
              <a:ext uri="{FF2B5EF4-FFF2-40B4-BE49-F238E27FC236}">
                <a16:creationId xmlns:a16="http://schemas.microsoft.com/office/drawing/2014/main" xmlns="" id="{0AB9E9BD-07AE-BD44-972F-289A51D0C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7559675" cy="323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AC825A7B-E3B4-0147-BC12-01D4B394CDDB}"/>
              </a:ext>
            </a:extLst>
          </p:cNvPr>
          <p:cNvSpPr txBox="1"/>
          <p:nvPr/>
        </p:nvSpPr>
        <p:spPr>
          <a:xfrm>
            <a:off x="267684" y="3539847"/>
            <a:ext cx="6961239" cy="2095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FR" sz="1200" dirty="0">
                <a:solidFill>
                  <a:srgbClr val="000000"/>
                </a:solidFill>
                <a:latin typeface="Myriad Set Pro"/>
              </a:rPr>
              <a:t>Aujourd'hui, les consommateurs exigent une </a:t>
            </a:r>
            <a:r>
              <a:rPr lang="fr-FR" sz="1200" b="1" dirty="0">
                <a:solidFill>
                  <a:srgbClr val="000000"/>
                </a:solidFill>
                <a:latin typeface="Myriad Set Pro"/>
              </a:rPr>
              <a:t>transparence totale sur les produits</a:t>
            </a:r>
            <a:r>
              <a:rPr lang="fr-FR" sz="1200" dirty="0">
                <a:solidFill>
                  <a:srgbClr val="000000"/>
                </a:solidFill>
                <a:latin typeface="Myriad Set Pro"/>
              </a:rPr>
              <a:t> qu'ils envisagent </a:t>
            </a:r>
            <a:br>
              <a:rPr lang="fr-FR" sz="1200" dirty="0">
                <a:solidFill>
                  <a:srgbClr val="000000"/>
                </a:solidFill>
                <a:latin typeface="Myriad Set Pro"/>
              </a:rPr>
            </a:br>
            <a:r>
              <a:rPr lang="fr-FR" sz="1200" dirty="0">
                <a:solidFill>
                  <a:srgbClr val="000000"/>
                </a:solidFill>
                <a:latin typeface="Myriad Set Pro"/>
              </a:rPr>
              <a:t>d'acheter -origine, ingrédients, processus de fabrication et de production, chaîne d'approvisionnement. </a:t>
            </a:r>
            <a:br>
              <a:rPr lang="fr-FR" sz="1200" dirty="0">
                <a:solidFill>
                  <a:srgbClr val="000000"/>
                </a:solidFill>
                <a:latin typeface="Myriad Set Pro"/>
              </a:rPr>
            </a:br>
            <a:r>
              <a:rPr lang="fr-FR" sz="1200" dirty="0">
                <a:solidFill>
                  <a:srgbClr val="000000"/>
                </a:solidFill>
                <a:latin typeface="Myriad Set Pro"/>
              </a:rPr>
              <a:t>Vous, </a:t>
            </a:r>
            <a:r>
              <a:rPr lang="fr-FR" sz="1200" b="1" dirty="0">
                <a:solidFill>
                  <a:srgbClr val="000000"/>
                </a:solidFill>
                <a:latin typeface="Myriad Set Pro"/>
              </a:rPr>
              <a:t>industriels et distributeurs</a:t>
            </a:r>
            <a:r>
              <a:rPr lang="fr-FR" sz="1200" dirty="0">
                <a:solidFill>
                  <a:srgbClr val="000000"/>
                </a:solidFill>
                <a:latin typeface="Myriad Set Pro"/>
              </a:rPr>
              <a:t>, devez répondre à ces enjeux de </a:t>
            </a:r>
            <a:r>
              <a:rPr lang="fr-FR" sz="1200" b="1" dirty="0">
                <a:solidFill>
                  <a:srgbClr val="000000"/>
                </a:solidFill>
                <a:latin typeface="Myriad Set Pro"/>
              </a:rPr>
              <a:t>traçabilité, de qualité et d'éthique</a:t>
            </a:r>
            <a:r>
              <a:rPr lang="fr-FR" sz="1200" dirty="0">
                <a:solidFill>
                  <a:srgbClr val="000000"/>
                </a:solidFill>
                <a:latin typeface="Myriad Set Pro"/>
              </a:rPr>
              <a:t>, </a:t>
            </a:r>
            <a:br>
              <a:rPr lang="fr-FR" sz="1200" dirty="0">
                <a:solidFill>
                  <a:srgbClr val="000000"/>
                </a:solidFill>
                <a:latin typeface="Myriad Set Pro"/>
              </a:rPr>
            </a:br>
            <a:r>
              <a:rPr lang="fr-FR" sz="1200" dirty="0">
                <a:solidFill>
                  <a:srgbClr val="000000"/>
                </a:solidFill>
                <a:latin typeface="Myriad Set Pro"/>
              </a:rPr>
              <a:t>au risque parfois de perdre des parts de marché. </a:t>
            </a:r>
            <a:r>
              <a:rPr lang="fr-FR" sz="800" dirty="0">
                <a:solidFill>
                  <a:srgbClr val="000000"/>
                </a:solidFill>
                <a:latin typeface="Myriad Set Pro"/>
              </a:rPr>
              <a:t/>
            </a:r>
            <a:br>
              <a:rPr lang="fr-FR" sz="800" dirty="0">
                <a:solidFill>
                  <a:srgbClr val="000000"/>
                </a:solidFill>
                <a:latin typeface="Myriad Set Pro"/>
              </a:rPr>
            </a:br>
            <a:r>
              <a:rPr lang="fr-FR" sz="800" dirty="0">
                <a:solidFill>
                  <a:srgbClr val="000000"/>
                </a:solidFill>
                <a:latin typeface="Myriad Set Pro"/>
              </a:rPr>
              <a:t/>
            </a:r>
            <a:br>
              <a:rPr lang="fr-FR" sz="800" dirty="0">
                <a:solidFill>
                  <a:srgbClr val="000000"/>
                </a:solidFill>
                <a:latin typeface="Myriad Set Pro"/>
              </a:rPr>
            </a:br>
            <a:r>
              <a:rPr lang="fr-FR" sz="800" dirty="0">
                <a:solidFill>
                  <a:srgbClr val="000000"/>
                </a:solidFill>
                <a:latin typeface="Myriad Set Pro"/>
              </a:rPr>
              <a:t/>
            </a:r>
            <a:br>
              <a:rPr lang="fr-FR" sz="800" dirty="0">
                <a:solidFill>
                  <a:srgbClr val="000000"/>
                </a:solidFill>
                <a:latin typeface="Myriad Set Pro"/>
              </a:rPr>
            </a:br>
            <a:r>
              <a:rPr lang="fr-FR" sz="1200" dirty="0">
                <a:solidFill>
                  <a:srgbClr val="000000"/>
                </a:solidFill>
                <a:latin typeface="Myriad Set Pro"/>
              </a:rPr>
              <a:t>Le 31 janvier, découvrez comment </a:t>
            </a:r>
            <a:r>
              <a:rPr lang="fr-FR" sz="1200" b="1" dirty="0">
                <a:solidFill>
                  <a:srgbClr val="000000"/>
                </a:solidFill>
                <a:latin typeface="Myriad Set Pro"/>
              </a:rPr>
              <a:t>renforcer la relation de confiance et créer du lien </a:t>
            </a:r>
            <a:br>
              <a:rPr lang="fr-FR" sz="1200" b="1" dirty="0">
                <a:solidFill>
                  <a:srgbClr val="000000"/>
                </a:solidFill>
                <a:latin typeface="Myriad Set Pro"/>
              </a:rPr>
            </a:br>
            <a:r>
              <a:rPr lang="fr-FR" sz="1200" b="1" dirty="0">
                <a:solidFill>
                  <a:srgbClr val="000000"/>
                </a:solidFill>
                <a:latin typeface="Myriad Set Pro"/>
              </a:rPr>
              <a:t>avec vos consommateurs grâce à la </a:t>
            </a:r>
            <a:r>
              <a:rPr lang="fr-FR" sz="1200" b="1" dirty="0" err="1">
                <a:solidFill>
                  <a:srgbClr val="000000"/>
                </a:solidFill>
                <a:latin typeface="Myriad Set Pro"/>
              </a:rPr>
              <a:t>Blockchain</a:t>
            </a:r>
            <a:r>
              <a:rPr lang="fr-FR" sz="1200" b="1" dirty="0">
                <a:solidFill>
                  <a:srgbClr val="000000"/>
                </a:solidFill>
                <a:latin typeface="Myriad Set Pro"/>
              </a:rPr>
              <a:t> et l'Intelligence Artificielle.</a:t>
            </a:r>
            <a:r>
              <a:rPr lang="fr-FR" sz="1200" dirty="0">
                <a:solidFill>
                  <a:srgbClr val="000000"/>
                </a:solidFill>
                <a:latin typeface="Myriad Set Pro"/>
              </a:rPr>
              <a:t> </a:t>
            </a:r>
            <a:endParaRPr lang="fr-FR" sz="1200" dirty="0"/>
          </a:p>
        </p:txBody>
      </p:sp>
      <p:pic>
        <p:nvPicPr>
          <p:cNvPr id="1028" name="Picture 4" descr="https://ibm.box.com/shared/static/pznrtc7053su6lbh5ryvcaxtgrj3ksev">
            <a:extLst>
              <a:ext uri="{FF2B5EF4-FFF2-40B4-BE49-F238E27FC236}">
                <a16:creationId xmlns:a16="http://schemas.microsoft.com/office/drawing/2014/main" xmlns="" id="{B347F9E5-CD95-FD4E-B5B0-D3EC3FDBE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101" y="5943599"/>
            <a:ext cx="2659949" cy="301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bm.box.com/shared/static/g8bof98khu7xmcowili85cg0stg2sd47">
            <a:extLst>
              <a:ext uri="{FF2B5EF4-FFF2-40B4-BE49-F238E27FC236}">
                <a16:creationId xmlns:a16="http://schemas.microsoft.com/office/drawing/2014/main" xmlns="" id="{DFDEE87B-9431-0340-A679-B2D6E6E2D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102" y="8960859"/>
            <a:ext cx="2527353" cy="152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7D8194F-785E-3342-AEDD-30A609A1B601}"/>
              </a:ext>
            </a:extLst>
          </p:cNvPr>
          <p:cNvSpPr/>
          <p:nvPr/>
        </p:nvSpPr>
        <p:spPr>
          <a:xfrm>
            <a:off x="299216" y="6167498"/>
            <a:ext cx="43012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19027"/>
                </a:solidFill>
              </a:rPr>
              <a:t>AGENDA</a:t>
            </a:r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/>
              <a:t/>
            </a:r>
            <a:br>
              <a:rPr lang="fr-FR" sz="1200" dirty="0"/>
            </a:br>
            <a:r>
              <a:rPr lang="fr-FR" sz="1200" b="1" dirty="0">
                <a:solidFill>
                  <a:srgbClr val="F19027"/>
                </a:solidFill>
              </a:rPr>
              <a:t>8:30</a:t>
            </a:r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/>
              <a:t>Petit-déjeuner d'accueil</a:t>
            </a:r>
            <a:br>
              <a:rPr lang="fr-FR" sz="1200" dirty="0"/>
            </a:br>
            <a:r>
              <a:rPr lang="fr-FR" sz="800" dirty="0"/>
              <a:t> </a:t>
            </a:r>
            <a:r>
              <a:rPr lang="fr-FR" sz="1200" dirty="0"/>
              <a:t/>
            </a:r>
            <a:br>
              <a:rPr lang="fr-FR" sz="1200" dirty="0"/>
            </a:br>
            <a:r>
              <a:rPr lang="fr-FR" sz="1200" b="1" dirty="0">
                <a:solidFill>
                  <a:srgbClr val="F19027"/>
                </a:solidFill>
              </a:rPr>
              <a:t>9:00</a:t>
            </a:r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/>
              <a:t>Introduction par Marc Bensoussan, </a:t>
            </a:r>
            <a:br>
              <a:rPr lang="fr-FR" sz="1200" dirty="0"/>
            </a:br>
            <a:r>
              <a:rPr lang="fr-FR" sz="1200" dirty="0"/>
              <a:t>Directeur Général IBM GBS France</a:t>
            </a:r>
            <a:br>
              <a:rPr lang="fr-FR" sz="1200" dirty="0"/>
            </a:br>
            <a:r>
              <a:rPr lang="fr-FR" sz="800" dirty="0"/>
              <a:t> </a:t>
            </a:r>
            <a:r>
              <a:rPr lang="fr-FR" sz="1200" dirty="0"/>
              <a:t/>
            </a:r>
            <a:br>
              <a:rPr lang="fr-FR" sz="1200" dirty="0"/>
            </a:br>
            <a:r>
              <a:rPr lang="fr-FR" sz="1200" b="1" dirty="0">
                <a:solidFill>
                  <a:srgbClr val="F19027"/>
                </a:solidFill>
              </a:rPr>
              <a:t>9:20</a:t>
            </a:r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/>
              <a:t>La traçabilité avec la </a:t>
            </a:r>
            <a:r>
              <a:rPr lang="fr-FR" sz="1200" dirty="0" err="1"/>
              <a:t>Blockchain</a:t>
            </a:r>
            <a:r>
              <a:rPr lang="fr-FR" sz="1200" dirty="0"/>
              <a:t> : cas d'usage et démonstrations</a:t>
            </a:r>
            <a:br>
              <a:rPr lang="fr-FR" sz="1200" dirty="0"/>
            </a:br>
            <a:r>
              <a:rPr lang="fr-FR" sz="800" dirty="0"/>
              <a:t> </a:t>
            </a:r>
            <a:r>
              <a:rPr lang="fr-FR" sz="1200" dirty="0"/>
              <a:t/>
            </a:r>
            <a:br>
              <a:rPr lang="fr-FR" sz="1200" dirty="0"/>
            </a:br>
            <a:r>
              <a:rPr lang="fr-FR" sz="1200" b="1" dirty="0">
                <a:solidFill>
                  <a:srgbClr val="F19027"/>
                </a:solidFill>
              </a:rPr>
              <a:t>9:40</a:t>
            </a:r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/>
              <a:t>L'Intelligence Artificielle pour améliorer la confiance avec le consommateur </a:t>
            </a:r>
            <a:br>
              <a:rPr lang="fr-FR" sz="1200" dirty="0"/>
            </a:br>
            <a:r>
              <a:rPr lang="fr-FR" sz="800" dirty="0"/>
              <a:t> </a:t>
            </a:r>
            <a:r>
              <a:rPr lang="fr-FR" sz="1200" dirty="0"/>
              <a:t/>
            </a:r>
            <a:br>
              <a:rPr lang="fr-FR" sz="1200" dirty="0"/>
            </a:br>
            <a:r>
              <a:rPr lang="fr-FR" sz="1200" b="1" dirty="0">
                <a:solidFill>
                  <a:srgbClr val="F19027"/>
                </a:solidFill>
              </a:rPr>
              <a:t>10:00</a:t>
            </a:r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/>
              <a:t>Témoignage d'Emmanuel </a:t>
            </a:r>
            <a:r>
              <a:rPr lang="fr-FR" sz="1200" dirty="0" err="1"/>
              <a:t>Delerm</a:t>
            </a:r>
            <a:r>
              <a:rPr lang="fr-FR" sz="1200" dirty="0"/>
              <a:t>, </a:t>
            </a:r>
            <a:br>
              <a:rPr lang="fr-FR" sz="1200" dirty="0"/>
            </a:br>
            <a:r>
              <a:rPr lang="fr-FR" sz="1200" dirty="0"/>
              <a:t>Directeur Organisation Carrefour France </a:t>
            </a:r>
            <a:br>
              <a:rPr lang="fr-FR" sz="1200" dirty="0"/>
            </a:br>
            <a:r>
              <a:rPr lang="fr-FR" sz="800" dirty="0"/>
              <a:t> </a:t>
            </a:r>
            <a:r>
              <a:rPr lang="fr-FR" sz="1200" dirty="0"/>
              <a:t/>
            </a:r>
            <a:br>
              <a:rPr lang="fr-FR" sz="1200" dirty="0"/>
            </a:br>
            <a:r>
              <a:rPr lang="fr-FR" sz="1200" b="1" dirty="0">
                <a:solidFill>
                  <a:srgbClr val="F19027"/>
                </a:solidFill>
              </a:rPr>
              <a:t>10:30</a:t>
            </a:r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/>
              <a:t>Conclusion &amp; Questions</a:t>
            </a:r>
            <a:br>
              <a:rPr lang="fr-FR" sz="1200" dirty="0"/>
            </a:br>
            <a:r>
              <a:rPr lang="fr-FR" sz="800" dirty="0"/>
              <a:t> </a:t>
            </a:r>
            <a:r>
              <a:rPr lang="fr-FR" sz="1200" dirty="0"/>
              <a:t/>
            </a:r>
            <a:br>
              <a:rPr lang="fr-FR" sz="1200" dirty="0"/>
            </a:br>
            <a:r>
              <a:rPr lang="fr-FR" sz="1200" b="1" dirty="0">
                <a:solidFill>
                  <a:srgbClr val="F19027"/>
                </a:solidFill>
              </a:rPr>
              <a:t>10:45</a:t>
            </a:r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/>
              <a:t>Visite du Global </a:t>
            </a:r>
            <a:r>
              <a:rPr lang="fr-FR" sz="1200" dirty="0" err="1"/>
              <a:t>Industry</a:t>
            </a:r>
            <a:r>
              <a:rPr lang="fr-FR" sz="1200" dirty="0"/>
              <a:t> Solution Center  et de la </a:t>
            </a:r>
            <a:r>
              <a:rPr lang="fr-FR" sz="1200" dirty="0" err="1"/>
              <a:t>Scalezone</a:t>
            </a:r>
            <a:r>
              <a:rPr lang="fr-FR" sz="1200" dirty="0"/>
              <a:t/>
            </a:r>
            <a:br>
              <a:rPr lang="fr-FR" sz="1200" dirty="0"/>
            </a:b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7707647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14</Words>
  <Application>Microsoft Office PowerPoint</Application>
  <PresentationFormat>Personnalisé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Myriad Set Pro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MARGAUX Demazure</dc:creator>
  <cp:lastModifiedBy>FG2A SG</cp:lastModifiedBy>
  <cp:revision>1</cp:revision>
  <dcterms:created xsi:type="dcterms:W3CDTF">2019-01-07T17:06:21Z</dcterms:created>
  <dcterms:modified xsi:type="dcterms:W3CDTF">2019-01-08T15:50:25Z</dcterms:modified>
</cp:coreProperties>
</file>